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1417754-3567-499B-B8E8-12F64A42E744}" type="datetimeFigureOut">
              <a:rPr lang="en-AU" smtClean="0"/>
              <a:pPr/>
              <a:t>27/05/2011</a:t>
            </a:fld>
            <a:endParaRPr lang="en-AU"/>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AU"/>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28B174E-5E9E-446F-9878-35CED35ED961}"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1417754-3567-499B-B8E8-12F64A42E744}" type="datetimeFigureOut">
              <a:rPr lang="en-AU" smtClean="0"/>
              <a:pPr/>
              <a:t>27/05/2011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428B174E-5E9E-446F-9878-35CED35ED961}"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1417754-3567-499B-B8E8-12F64A42E744}" type="datetimeFigureOut">
              <a:rPr lang="en-AU" smtClean="0"/>
              <a:pPr/>
              <a:t>27/05/2011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428B174E-5E9E-446F-9878-35CED35ED961}"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1417754-3567-499B-B8E8-12F64A42E744}" type="datetimeFigureOut">
              <a:rPr lang="en-AU" smtClean="0"/>
              <a:pPr/>
              <a:t>27/05/2011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428B174E-5E9E-446F-9878-35CED35ED961}" type="slidenum">
              <a:rPr lang="en-AU" smtClean="0"/>
              <a:pPr/>
              <a:t>‹#›</a:t>
            </a:fld>
            <a:endParaRPr lang="en-AU"/>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1417754-3567-499B-B8E8-12F64A42E744}" type="datetimeFigureOut">
              <a:rPr lang="en-AU" smtClean="0"/>
              <a:pPr/>
              <a:t>27/05/2011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428B174E-5E9E-446F-9878-35CED35ED961}" type="slidenum">
              <a:rPr lang="en-AU" smtClean="0"/>
              <a:pPr/>
              <a:t>‹#›</a:t>
            </a:fld>
            <a:endParaRPr lang="en-AU"/>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1417754-3567-499B-B8E8-12F64A42E744}" type="datetimeFigureOut">
              <a:rPr lang="en-AU" smtClean="0"/>
              <a:pPr/>
              <a:t>27/05/2011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428B174E-5E9E-446F-9878-35CED35ED961}" type="slidenum">
              <a:rPr lang="en-AU" smtClean="0"/>
              <a:pPr/>
              <a:t>‹#›</a:t>
            </a:fld>
            <a:endParaRPr lang="en-AU"/>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1417754-3567-499B-B8E8-12F64A42E744}" type="datetimeFigureOut">
              <a:rPr lang="en-AU" smtClean="0"/>
              <a:pPr/>
              <a:t>27/05/2011</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428B174E-5E9E-446F-9878-35CED35ED961}"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1417754-3567-499B-B8E8-12F64A42E744}" type="datetimeFigureOut">
              <a:rPr lang="en-AU" smtClean="0"/>
              <a:pPr/>
              <a:t>27/05/2011</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428B174E-5E9E-446F-9878-35CED35ED961}" type="slidenum">
              <a:rPr lang="en-AU" smtClean="0"/>
              <a:pPr/>
              <a:t>‹#›</a:t>
            </a:fld>
            <a:endParaRPr lang="en-AU"/>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1417754-3567-499B-B8E8-12F64A42E744}" type="datetimeFigureOut">
              <a:rPr lang="en-AU" smtClean="0"/>
              <a:pPr/>
              <a:t>27/05/2011</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428B174E-5E9E-446F-9878-35CED35ED961}"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1417754-3567-499B-B8E8-12F64A42E744}" type="datetimeFigureOut">
              <a:rPr lang="en-AU" smtClean="0"/>
              <a:pPr/>
              <a:t>27/05/2011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428B174E-5E9E-446F-9878-35CED35ED961}"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1417754-3567-499B-B8E8-12F64A42E744}" type="datetimeFigureOut">
              <a:rPr lang="en-AU" smtClean="0"/>
              <a:pPr/>
              <a:t>27/05/2011</a:t>
            </a:fld>
            <a:endParaRPr lang="en-AU"/>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AU"/>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28B174E-5E9E-446F-9878-35CED35ED961}" type="slidenum">
              <a:rPr lang="en-AU" smtClean="0"/>
              <a:pPr/>
              <a:t>‹#›</a:t>
            </a:fld>
            <a:endParaRPr lang="en-AU"/>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1417754-3567-499B-B8E8-12F64A42E744}" type="datetimeFigureOut">
              <a:rPr lang="en-AU" smtClean="0"/>
              <a:pPr/>
              <a:t>27/05/2011</a:t>
            </a:fld>
            <a:endParaRPr lang="en-AU"/>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AU"/>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28B174E-5E9E-446F-9878-35CED35ED961}"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file:///\\DARWIHS1\Teacher%20Public\2011\Home%20Economics%202011\Programs%202011\stage%202%20child%20studies\SACE%20Board%20materials\student%20work%20exemplars\Stage%202%20child%20studies%20action%20plan%20exemplar%20-%20A%20band.doc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Stage 1 Child Studies – Task 4</a:t>
            </a:r>
            <a:endParaRPr lang="en-AU" dirty="0"/>
          </a:p>
        </p:txBody>
      </p:sp>
      <p:sp>
        <p:nvSpPr>
          <p:cNvPr id="3" name="Subtitle 2"/>
          <p:cNvSpPr>
            <a:spLocks noGrp="1"/>
          </p:cNvSpPr>
          <p:nvPr>
            <p:ph type="subTitle" idx="1"/>
          </p:nvPr>
        </p:nvSpPr>
        <p:spPr/>
        <p:txBody>
          <a:bodyPr/>
          <a:lstStyle/>
          <a:p>
            <a:r>
              <a:rPr lang="en-AU" dirty="0" smtClean="0"/>
              <a:t>Healthy Food For Kids</a:t>
            </a:r>
          </a:p>
          <a:p>
            <a:r>
              <a:rPr lang="en-AU" dirty="0" smtClean="0"/>
              <a:t>How to write the action plan</a:t>
            </a:r>
          </a:p>
          <a:p>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lvl="0"/>
            <a:r>
              <a:rPr lang="en-AU" b="1" i="1" dirty="0" smtClean="0"/>
              <a:t>Identify</a:t>
            </a:r>
            <a:r>
              <a:rPr lang="en-AU" dirty="0" smtClean="0"/>
              <a:t> – the nutritional requirements for children as set out in the Australian Dietary guidelines for Children and adolescents.</a:t>
            </a:r>
            <a:endParaRPr lang="en-AU" dirty="0"/>
          </a:p>
          <a:p>
            <a:pPr lvl="0"/>
            <a:r>
              <a:rPr lang="en-AU" b="1" i="1" dirty="0"/>
              <a:t>Discuss</a:t>
            </a:r>
            <a:r>
              <a:rPr lang="en-AU" dirty="0"/>
              <a:t> how these influences would impact on the menu </a:t>
            </a:r>
            <a:r>
              <a:rPr lang="en-AU" dirty="0" smtClean="0"/>
              <a:t>choices for a days food for a child</a:t>
            </a:r>
            <a:endParaRPr lang="en-AU" dirty="0"/>
          </a:p>
          <a:p>
            <a:pPr lvl="0"/>
            <a:r>
              <a:rPr lang="en-AU" b="1" i="1" dirty="0"/>
              <a:t>Make and state a decision</a:t>
            </a:r>
            <a:r>
              <a:rPr lang="en-AU" dirty="0"/>
              <a:t> about a dish that you will make that would be suitable </a:t>
            </a:r>
            <a:r>
              <a:rPr lang="en-AU" dirty="0" smtClean="0"/>
              <a:t>to include as a dinner for the child’s menu</a:t>
            </a:r>
            <a:endParaRPr lang="en-AU" dirty="0"/>
          </a:p>
          <a:p>
            <a:pPr lvl="0"/>
            <a:r>
              <a:rPr lang="en-AU" b="1" i="1" dirty="0"/>
              <a:t>Justify</a:t>
            </a:r>
            <a:r>
              <a:rPr lang="en-AU" dirty="0"/>
              <a:t> this choice in terms of </a:t>
            </a:r>
            <a:r>
              <a:rPr lang="en-AU" b="1" i="1" dirty="0"/>
              <a:t>how the nutritional value</a:t>
            </a:r>
            <a:r>
              <a:rPr lang="en-AU" dirty="0"/>
              <a:t> of the dish </a:t>
            </a:r>
            <a:r>
              <a:rPr lang="en-AU" dirty="0" smtClean="0"/>
              <a:t>fits the child’s needs – use food choices to confirm this.</a:t>
            </a:r>
            <a:endParaRPr lang="en-AU" dirty="0"/>
          </a:p>
          <a:p>
            <a:r>
              <a:rPr lang="en-AU" dirty="0"/>
              <a:t>Identify the </a:t>
            </a:r>
            <a:r>
              <a:rPr lang="en-AU" b="1" i="1" dirty="0"/>
              <a:t>implementation</a:t>
            </a:r>
            <a:r>
              <a:rPr lang="en-AU" dirty="0"/>
              <a:t> requirements. How will you make sure that your dish fulfils the practical requirements? You may use illustrations if these will help</a:t>
            </a:r>
          </a:p>
        </p:txBody>
      </p:sp>
      <p:sp>
        <p:nvSpPr>
          <p:cNvPr id="2" name="Title 1"/>
          <p:cNvSpPr>
            <a:spLocks noGrp="1"/>
          </p:cNvSpPr>
          <p:nvPr>
            <p:ph type="title"/>
          </p:nvPr>
        </p:nvSpPr>
        <p:spPr>
          <a:xfrm>
            <a:off x="457200" y="274638"/>
            <a:ext cx="8229600" cy="1138138"/>
          </a:xfrm>
        </p:spPr>
        <p:txBody>
          <a:bodyPr>
            <a:normAutofit fontScale="90000"/>
          </a:bodyPr>
          <a:lstStyle/>
          <a:p>
            <a:r>
              <a:rPr lang="en-AU" sz="1800" b="1" u="sng" dirty="0" smtClean="0"/>
              <a:t/>
            </a:r>
            <a:br>
              <a:rPr lang="en-AU" sz="1800" b="1" u="sng" dirty="0" smtClean="0"/>
            </a:br>
            <a:r>
              <a:rPr lang="en-AU" sz="1800" u="sng" dirty="0" smtClean="0"/>
              <a:t/>
            </a:r>
            <a:br>
              <a:rPr lang="en-AU" sz="1800" u="sng" dirty="0" smtClean="0"/>
            </a:br>
            <a:r>
              <a:rPr lang="en-AU" sz="1800" u="sng" dirty="0" smtClean="0"/>
              <a:t/>
            </a:r>
            <a:br>
              <a:rPr lang="en-AU" sz="1800" u="sng" dirty="0" smtClean="0"/>
            </a:br>
            <a:r>
              <a:rPr lang="en-AU" sz="1800" u="sng" dirty="0" smtClean="0"/>
              <a:t/>
            </a:r>
            <a:br>
              <a:rPr lang="en-AU" sz="1800" u="sng" dirty="0" smtClean="0"/>
            </a:br>
            <a:r>
              <a:rPr lang="en-AU" sz="1800" u="sng" dirty="0" smtClean="0"/>
              <a:t/>
            </a:r>
            <a:br>
              <a:rPr lang="en-AU" sz="1800" u="sng" dirty="0" smtClean="0"/>
            </a:br>
            <a:r>
              <a:rPr lang="en-AU" sz="1800" b="1" u="sng" dirty="0" smtClean="0"/>
              <a:t>Action Plan:</a:t>
            </a:r>
            <a:r>
              <a:rPr lang="en-AU" sz="1800" b="1" dirty="0" smtClean="0"/>
              <a:t> </a:t>
            </a:r>
            <a:r>
              <a:rPr lang="en-AU" sz="1800" dirty="0" smtClean="0"/>
              <a:t>Working in pairs, students design a healthy menu for one day that is suitable for a child 4-7 and will not contribute to obesity. </a:t>
            </a:r>
            <a:br>
              <a:rPr lang="en-AU" sz="1800" dirty="0" smtClean="0"/>
            </a:br>
            <a:r>
              <a:rPr lang="en-AU" sz="1800" dirty="0" smtClean="0"/>
              <a:t>Students use Food Choices dietary analysis software to check the suitability of their chosen menu and adjust where necessary before deciding on the final menu.</a:t>
            </a:r>
            <a:r>
              <a:rPr lang="en-AU" dirty="0" smtClean="0"/>
              <a:t/>
            </a:r>
            <a:br>
              <a:rPr lang="en-AU" dirty="0" smtClean="0"/>
            </a:br>
            <a:r>
              <a:rPr lang="en-AU" dirty="0" smtClean="0"/>
              <a:t/>
            </a:r>
            <a:br>
              <a:rPr lang="en-AU" dirty="0" smtClean="0"/>
            </a:br>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u="sng" dirty="0" smtClean="0"/>
              <a:t>Briefly state the task and what it covers</a:t>
            </a:r>
            <a:r>
              <a:rPr lang="en-AU" dirty="0" smtClean="0"/>
              <a:t>. Don’t waste words here. Look at your task sheet. Include the setting and the basic requirements of the dish. (i.e. comply with dietary </a:t>
            </a:r>
            <a:r>
              <a:rPr lang="en-AU" dirty="0" smtClean="0"/>
              <a:t>guidelines</a:t>
            </a:r>
            <a:r>
              <a:rPr lang="en-AU" dirty="0" smtClean="0"/>
              <a:t> </a:t>
            </a:r>
            <a:r>
              <a:rPr lang="en-AU" dirty="0" smtClean="0"/>
              <a:t>to combat childhood obesity)</a:t>
            </a:r>
            <a:endParaRPr lang="en-AU" dirty="0" smtClean="0"/>
          </a:p>
          <a:p>
            <a:r>
              <a:rPr lang="en-AU" dirty="0" err="1" smtClean="0"/>
              <a:t>Eg</a:t>
            </a:r>
            <a:r>
              <a:rPr lang="en-AU" dirty="0" smtClean="0"/>
              <a:t>: </a:t>
            </a:r>
            <a:r>
              <a:rPr lang="en-US" sz="1800" i="1" dirty="0" smtClean="0"/>
              <a:t>The practical task will involve working with a student from a Grade 1 class. The focus will be to develop safe working practices, food knowledge and skills. The meal needs to be healthy</a:t>
            </a:r>
            <a:r>
              <a:rPr lang="en-US" sz="2800" i="1" dirty="0" smtClean="0"/>
              <a:t>. </a:t>
            </a:r>
            <a:endParaRPr lang="en-AU" sz="2800" i="1" dirty="0" smtClean="0"/>
          </a:p>
          <a:p>
            <a:r>
              <a:rPr lang="en-AU" dirty="0" smtClean="0"/>
              <a:t>See </a:t>
            </a:r>
            <a:r>
              <a:rPr lang="en-AU" dirty="0" smtClean="0">
                <a:hlinkClick r:id="rId2" action="ppaction://hlinkfile"/>
              </a:rPr>
              <a:t>exemplar</a:t>
            </a:r>
            <a:endParaRPr lang="en-AU" dirty="0"/>
          </a:p>
        </p:txBody>
      </p:sp>
      <p:sp>
        <p:nvSpPr>
          <p:cNvPr id="3" name="Title 2"/>
          <p:cNvSpPr>
            <a:spLocks noGrp="1"/>
          </p:cNvSpPr>
          <p:nvPr>
            <p:ph type="title"/>
          </p:nvPr>
        </p:nvSpPr>
        <p:spPr/>
        <p:txBody>
          <a:bodyPr/>
          <a:lstStyle/>
          <a:p>
            <a:r>
              <a:rPr lang="en-AU" dirty="0" smtClean="0"/>
              <a:t>Introduction </a:t>
            </a:r>
            <a:r>
              <a:rPr lang="en-AU" dirty="0" smtClean="0"/>
              <a:t>(30-40words</a:t>
            </a:r>
            <a:r>
              <a:rPr lang="en-AU" dirty="0" smtClean="0"/>
              <a:t>)</a:t>
            </a:r>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dirty="0" smtClean="0"/>
              <a:t>What are the nutritional needs of children according to the Australian dietary guidelines for children and adolescents?</a:t>
            </a:r>
            <a:endParaRPr lang="en-AU" dirty="0" smtClean="0"/>
          </a:p>
          <a:p>
            <a:r>
              <a:rPr lang="en-AU" dirty="0" smtClean="0"/>
              <a:t>What </a:t>
            </a:r>
            <a:r>
              <a:rPr lang="en-AU" dirty="0" smtClean="0"/>
              <a:t>kinds of foods are suitable to feed children? (Low fat/salt/sugar; high fibre)</a:t>
            </a:r>
          </a:p>
          <a:p>
            <a:r>
              <a:rPr lang="en-AU" dirty="0" smtClean="0"/>
              <a:t>What role will food choices play in your decision? (nutritional needs of children have to be met)</a:t>
            </a:r>
            <a:endParaRPr lang="en-AU" dirty="0" smtClean="0"/>
          </a:p>
          <a:p>
            <a:r>
              <a:rPr lang="en-AU" dirty="0" smtClean="0"/>
              <a:t>Are </a:t>
            </a:r>
            <a:r>
              <a:rPr lang="en-AU" dirty="0" smtClean="0"/>
              <a:t>there other considerations</a:t>
            </a:r>
            <a:r>
              <a:rPr lang="en-AU" dirty="0" smtClean="0"/>
              <a:t>? </a:t>
            </a:r>
            <a:endParaRPr lang="en-AU" dirty="0" smtClean="0"/>
          </a:p>
          <a:p>
            <a:endParaRPr lang="en-AU" dirty="0" smtClean="0"/>
          </a:p>
        </p:txBody>
      </p:sp>
      <p:sp>
        <p:nvSpPr>
          <p:cNvPr id="3" name="Title 2"/>
          <p:cNvSpPr>
            <a:spLocks noGrp="1"/>
          </p:cNvSpPr>
          <p:nvPr>
            <p:ph type="title"/>
          </p:nvPr>
        </p:nvSpPr>
        <p:spPr/>
        <p:txBody>
          <a:bodyPr>
            <a:normAutofit fontScale="90000"/>
          </a:bodyPr>
          <a:lstStyle/>
          <a:p>
            <a:r>
              <a:rPr lang="en-US" sz="3100" u="sng" dirty="0" smtClean="0"/>
              <a:t/>
            </a:r>
            <a:br>
              <a:rPr lang="en-US" sz="3100" u="sng" dirty="0" smtClean="0"/>
            </a:br>
            <a:r>
              <a:rPr lang="en-US" sz="3100" u="sng" dirty="0" smtClean="0"/>
              <a:t>Identification and Discussion of Issues</a:t>
            </a:r>
            <a:br>
              <a:rPr lang="en-US" sz="3100" u="sng" dirty="0" smtClean="0"/>
            </a:br>
            <a:r>
              <a:rPr lang="en-US" sz="3100" b="0" dirty="0" smtClean="0"/>
              <a:t>(</a:t>
            </a:r>
            <a:r>
              <a:rPr lang="en-US" sz="3100" b="0" dirty="0" smtClean="0"/>
              <a:t>100-120 </a:t>
            </a:r>
            <a:r>
              <a:rPr lang="en-US" sz="3100" b="0" dirty="0" smtClean="0"/>
              <a:t>words)</a:t>
            </a:r>
            <a:r>
              <a:rPr lang="en-AU" dirty="0" smtClean="0"/>
              <a:t/>
            </a:r>
            <a:br>
              <a:rPr lang="en-AU" dirty="0" smtClean="0"/>
            </a:b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Which recipe have you </a:t>
            </a:r>
            <a:r>
              <a:rPr lang="en-AU" dirty="0" err="1" smtClean="0"/>
              <a:t>decised</a:t>
            </a:r>
            <a:r>
              <a:rPr lang="en-AU" dirty="0" smtClean="0"/>
              <a:t> to make for dinner?</a:t>
            </a:r>
            <a:endParaRPr lang="en-AU" dirty="0" smtClean="0"/>
          </a:p>
          <a:p>
            <a:pPr>
              <a:buNone/>
            </a:pPr>
            <a:r>
              <a:rPr lang="en-AU" dirty="0" err="1" smtClean="0"/>
              <a:t>Eg</a:t>
            </a:r>
            <a:r>
              <a:rPr lang="en-AU" dirty="0" smtClean="0"/>
              <a:t>. </a:t>
            </a:r>
            <a:r>
              <a:rPr lang="en-AU" b="1" u="sng" dirty="0" smtClean="0"/>
              <a:t>Decision</a:t>
            </a:r>
            <a:r>
              <a:rPr lang="en-AU" b="1" u="sng" dirty="0" smtClean="0"/>
              <a:t>: </a:t>
            </a:r>
            <a:r>
              <a:rPr lang="en-AU" dirty="0" smtClean="0"/>
              <a:t>Tuna and vegetable cheesy pasta bake</a:t>
            </a:r>
            <a:r>
              <a:rPr lang="en-AU" dirty="0" smtClean="0"/>
              <a:t>.</a:t>
            </a:r>
          </a:p>
          <a:p>
            <a:pPr>
              <a:buNone/>
            </a:pPr>
            <a:r>
              <a:rPr lang="en-AU" dirty="0" smtClean="0"/>
              <a:t>What will the rest of the menu be? Put in a table with the whole day’s menu set out over the day</a:t>
            </a:r>
            <a:endParaRPr lang="en-AU" dirty="0"/>
          </a:p>
        </p:txBody>
      </p:sp>
      <p:sp>
        <p:nvSpPr>
          <p:cNvPr id="3" name="Title 2"/>
          <p:cNvSpPr>
            <a:spLocks noGrp="1"/>
          </p:cNvSpPr>
          <p:nvPr>
            <p:ph type="title"/>
          </p:nvPr>
        </p:nvSpPr>
        <p:spPr/>
        <p:txBody>
          <a:bodyPr/>
          <a:lstStyle/>
          <a:p>
            <a:r>
              <a:rPr lang="en-AU" dirty="0" smtClean="0"/>
              <a:t>Decision (100 words max)</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52736"/>
            <a:ext cx="8229600" cy="4954555"/>
          </a:xfrm>
        </p:spPr>
        <p:txBody>
          <a:bodyPr>
            <a:noAutofit/>
          </a:bodyPr>
          <a:lstStyle/>
          <a:p>
            <a:r>
              <a:rPr lang="en-AU" sz="3200" dirty="0" smtClean="0"/>
              <a:t>Say why this dish is an appropriate choice.</a:t>
            </a:r>
          </a:p>
          <a:p>
            <a:r>
              <a:rPr lang="en-AU" sz="3200" dirty="0" smtClean="0"/>
              <a:t>How does it fit in with </a:t>
            </a:r>
            <a:r>
              <a:rPr lang="en-AU" sz="3200" dirty="0" smtClean="0"/>
              <a:t>dietary guidelines</a:t>
            </a:r>
            <a:r>
              <a:rPr lang="en-AU" sz="3200" dirty="0" smtClean="0"/>
              <a:t>?</a:t>
            </a:r>
          </a:p>
          <a:p>
            <a:r>
              <a:rPr lang="en-AU" sz="3200" dirty="0" smtClean="0"/>
              <a:t>What </a:t>
            </a:r>
            <a:r>
              <a:rPr lang="en-AU" sz="3200" dirty="0" smtClean="0"/>
              <a:t>nutrients does the dish contribute to the child’s diet (see food choices analysis)</a:t>
            </a:r>
            <a:endParaRPr lang="en-AU" sz="3200" dirty="0" smtClean="0"/>
          </a:p>
          <a:p>
            <a:r>
              <a:rPr lang="en-AU" sz="3200" dirty="0" smtClean="0"/>
              <a:t>How </a:t>
            </a:r>
            <a:r>
              <a:rPr lang="en-AU" sz="3200" dirty="0" smtClean="0"/>
              <a:t>will it appeal to </a:t>
            </a:r>
            <a:r>
              <a:rPr lang="en-AU" sz="3200" dirty="0" smtClean="0"/>
              <a:t>children?</a:t>
            </a:r>
            <a:endParaRPr lang="en-AU" sz="3200" dirty="0" smtClean="0"/>
          </a:p>
          <a:p>
            <a:r>
              <a:rPr lang="en-AU" sz="3200" dirty="0" smtClean="0"/>
              <a:t>How would the food be kept </a:t>
            </a:r>
            <a:r>
              <a:rPr lang="en-AU" sz="3200" dirty="0" smtClean="0"/>
              <a:t>safe?</a:t>
            </a:r>
            <a:endParaRPr lang="en-AU" sz="3200" dirty="0"/>
          </a:p>
        </p:txBody>
      </p:sp>
      <p:sp>
        <p:nvSpPr>
          <p:cNvPr id="3" name="Title 2"/>
          <p:cNvSpPr>
            <a:spLocks noGrp="1"/>
          </p:cNvSpPr>
          <p:nvPr>
            <p:ph type="title"/>
          </p:nvPr>
        </p:nvSpPr>
        <p:spPr/>
        <p:txBody>
          <a:bodyPr>
            <a:normAutofit fontScale="90000"/>
          </a:bodyPr>
          <a:lstStyle/>
          <a:p>
            <a:r>
              <a:rPr lang="en-US" u="sng" dirty="0" smtClean="0"/>
              <a:t>Justification  </a:t>
            </a:r>
            <a:r>
              <a:rPr lang="en-US" u="sng" dirty="0" smtClean="0"/>
              <a:t>(100-150 </a:t>
            </a:r>
            <a:r>
              <a:rPr lang="en-US" u="sng" dirty="0" smtClean="0"/>
              <a:t>words)</a:t>
            </a:r>
            <a:r>
              <a:rPr lang="en-AU" dirty="0" smtClean="0"/>
              <a:t/>
            </a:r>
            <a:br>
              <a:rPr lang="en-AU" dirty="0" smtClean="0"/>
            </a:b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sz="2400" dirty="0" smtClean="0"/>
              <a:t>Point form is OK</a:t>
            </a:r>
          </a:p>
          <a:p>
            <a:r>
              <a:rPr lang="en-AU" sz="2400" dirty="0" smtClean="0"/>
              <a:t>Be specific about all the steps you need to take before the practical to ensure it is successful</a:t>
            </a:r>
          </a:p>
          <a:p>
            <a:r>
              <a:rPr lang="en-AU" sz="2400" dirty="0" smtClean="0"/>
              <a:t>How will you make sure that your dish </a:t>
            </a:r>
            <a:r>
              <a:rPr lang="en-AU" sz="2400" dirty="0" err="1" smtClean="0"/>
              <a:t>fulfills</a:t>
            </a:r>
            <a:r>
              <a:rPr lang="en-AU" sz="2400" dirty="0" smtClean="0"/>
              <a:t> the </a:t>
            </a:r>
            <a:r>
              <a:rPr lang="en-AU" sz="2400" b="1" dirty="0" smtClean="0"/>
              <a:t>practical requirements </a:t>
            </a:r>
            <a:r>
              <a:rPr lang="en-AU" sz="2400" dirty="0" smtClean="0"/>
              <a:t>–</a:t>
            </a:r>
          </a:p>
          <a:p>
            <a:r>
              <a:rPr lang="en-US" sz="2400" dirty="0" smtClean="0"/>
              <a:t>PA1</a:t>
            </a:r>
            <a:r>
              <a:rPr lang="en-US" sz="2400" dirty="0" smtClean="0"/>
              <a:t>	Development and implementation of </a:t>
            </a:r>
            <a:r>
              <a:rPr lang="en-US" sz="2400" i="1" u="sng" dirty="0" smtClean="0"/>
              <a:t>safe management practices</a:t>
            </a:r>
            <a:r>
              <a:rPr lang="en-US" sz="2400" i="1" u="sng" dirty="0" smtClean="0"/>
              <a:t>.</a:t>
            </a:r>
          </a:p>
          <a:p>
            <a:r>
              <a:rPr lang="en-AU" sz="2400" dirty="0" smtClean="0"/>
              <a:t>PA2	Selection and use of </a:t>
            </a:r>
            <a:r>
              <a:rPr lang="en-AU" sz="2400" i="1" u="sng" dirty="0" smtClean="0"/>
              <a:t>appropriate technology </a:t>
            </a:r>
            <a:r>
              <a:rPr lang="en-AU" sz="2400" dirty="0" smtClean="0"/>
              <a:t>for practical activities. </a:t>
            </a:r>
            <a:r>
              <a:rPr lang="en-AU" sz="2400" b="1" dirty="0" smtClean="0"/>
              <a:t>(food choices)</a:t>
            </a:r>
          </a:p>
          <a:p>
            <a:r>
              <a:rPr lang="en-AU" sz="2400" dirty="0" smtClean="0"/>
              <a:t>PA3	Application of </a:t>
            </a:r>
            <a:r>
              <a:rPr lang="en-AU" sz="2400" i="1" u="sng" dirty="0" smtClean="0"/>
              <a:t>knowledge and practical skills.</a:t>
            </a:r>
            <a:r>
              <a:rPr lang="en-AU" sz="2400" dirty="0" smtClean="0"/>
              <a:t> </a:t>
            </a:r>
            <a:r>
              <a:rPr lang="en-US" sz="2400" dirty="0" smtClean="0"/>
              <a:t> </a:t>
            </a:r>
            <a:r>
              <a:rPr lang="en-US" sz="2400" b="1" dirty="0" smtClean="0"/>
              <a:t>(cooking ability)</a:t>
            </a:r>
            <a:endParaRPr lang="en-AU" sz="2400" b="1" dirty="0" smtClean="0"/>
          </a:p>
          <a:p>
            <a:endParaRPr lang="en-AU" dirty="0"/>
          </a:p>
        </p:txBody>
      </p:sp>
      <p:sp>
        <p:nvSpPr>
          <p:cNvPr id="3" name="Title 2"/>
          <p:cNvSpPr>
            <a:spLocks noGrp="1"/>
          </p:cNvSpPr>
          <p:nvPr>
            <p:ph type="title"/>
          </p:nvPr>
        </p:nvSpPr>
        <p:spPr/>
        <p:txBody>
          <a:bodyPr/>
          <a:lstStyle/>
          <a:p>
            <a:r>
              <a:rPr lang="en-AU" dirty="0" smtClean="0"/>
              <a:t>Implementation</a:t>
            </a:r>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08720"/>
            <a:ext cx="8229600" cy="5098571"/>
          </a:xfrm>
        </p:spPr>
        <p:txBody>
          <a:bodyPr>
            <a:normAutofit/>
          </a:bodyPr>
          <a:lstStyle/>
          <a:p>
            <a:pPr lvl="0"/>
            <a:r>
              <a:rPr lang="en-US" b="1" i="1" dirty="0" smtClean="0"/>
              <a:t>Generation and maintenance of quality control</a:t>
            </a:r>
            <a:r>
              <a:rPr lang="en-US" dirty="0" smtClean="0"/>
              <a:t> - recipe needs to be </a:t>
            </a:r>
            <a:r>
              <a:rPr lang="en-US" b="1" dirty="0" smtClean="0"/>
              <a:t>suitable</a:t>
            </a:r>
            <a:r>
              <a:rPr lang="en-US" dirty="0" smtClean="0"/>
              <a:t> for purpose, appropriate </a:t>
            </a:r>
            <a:r>
              <a:rPr lang="en-US" b="1" dirty="0" smtClean="0"/>
              <a:t>serving size</a:t>
            </a:r>
            <a:r>
              <a:rPr lang="en-US" dirty="0" smtClean="0"/>
              <a:t> and </a:t>
            </a:r>
            <a:r>
              <a:rPr lang="en-US" b="1" dirty="0" smtClean="0"/>
              <a:t>presentation</a:t>
            </a:r>
            <a:r>
              <a:rPr lang="en-US" dirty="0" smtClean="0"/>
              <a:t> suitable for </a:t>
            </a:r>
            <a:r>
              <a:rPr lang="en-US" dirty="0" smtClean="0"/>
              <a:t>children 4-7 </a:t>
            </a:r>
            <a:r>
              <a:rPr lang="en-US" smtClean="0"/>
              <a:t>yrs old</a:t>
            </a:r>
            <a:endParaRPr lang="en-AU" dirty="0" smtClean="0"/>
          </a:p>
          <a:p>
            <a:pPr lvl="0"/>
            <a:r>
              <a:rPr lang="en-US" dirty="0" smtClean="0"/>
              <a:t>Demonstrate </a:t>
            </a:r>
            <a:r>
              <a:rPr lang="en-US" b="1" dirty="0" smtClean="0"/>
              <a:t>safe work</a:t>
            </a:r>
            <a:r>
              <a:rPr lang="en-US" dirty="0" smtClean="0"/>
              <a:t> practices </a:t>
            </a:r>
            <a:endParaRPr lang="en-AU" dirty="0" smtClean="0"/>
          </a:p>
          <a:p>
            <a:pPr lvl="0"/>
            <a:r>
              <a:rPr lang="en-US" dirty="0" smtClean="0"/>
              <a:t>Use </a:t>
            </a:r>
            <a:r>
              <a:rPr lang="en-US" b="1" dirty="0" smtClean="0"/>
              <a:t>appropriate techniques</a:t>
            </a:r>
            <a:r>
              <a:rPr lang="en-US" dirty="0" smtClean="0"/>
              <a:t> and relevant technology </a:t>
            </a:r>
            <a:endParaRPr lang="en-AU" dirty="0" smtClean="0"/>
          </a:p>
          <a:p>
            <a:pPr lvl="0"/>
            <a:r>
              <a:rPr lang="en-US" b="1" dirty="0" smtClean="0"/>
              <a:t>Organize and manage</a:t>
            </a:r>
            <a:r>
              <a:rPr lang="en-US" dirty="0" smtClean="0"/>
              <a:t> time and resources effectively </a:t>
            </a:r>
            <a:endParaRPr lang="en-AU" dirty="0" smtClean="0"/>
          </a:p>
          <a:p>
            <a:pPr lvl="0"/>
            <a:r>
              <a:rPr lang="en-US" dirty="0" smtClean="0"/>
              <a:t>You are </a:t>
            </a:r>
            <a:r>
              <a:rPr lang="en-US" b="1" i="1" dirty="0" smtClean="0"/>
              <a:t>encouraged</a:t>
            </a:r>
            <a:r>
              <a:rPr lang="en-US" dirty="0" smtClean="0"/>
              <a:t> to display initiative and creativity </a:t>
            </a:r>
            <a:endParaRPr lang="en-AU" dirty="0" smtClean="0"/>
          </a:p>
          <a:p>
            <a:endParaRPr lang="en-AU" dirty="0"/>
          </a:p>
        </p:txBody>
      </p:sp>
      <p:sp>
        <p:nvSpPr>
          <p:cNvPr id="3" name="Title 2"/>
          <p:cNvSpPr>
            <a:spLocks noGrp="1"/>
          </p:cNvSpPr>
          <p:nvPr>
            <p:ph type="title"/>
          </p:nvPr>
        </p:nvSpPr>
        <p:spPr/>
        <p:txBody>
          <a:bodyPr>
            <a:normAutofit fontScale="90000"/>
          </a:bodyPr>
          <a:lstStyle/>
          <a:p>
            <a:r>
              <a:rPr lang="en-US" dirty="0" smtClean="0"/>
              <a:t>Practical Requirements</a:t>
            </a:r>
            <a:r>
              <a:rPr lang="en-AU" i="1" dirty="0" smtClean="0"/>
              <a:t/>
            </a:r>
            <a:br>
              <a:rPr lang="en-AU" i="1" dirty="0" smtClean="0"/>
            </a:br>
            <a:endParaRPr lang="en-A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59</TotalTime>
  <Words>472</Words>
  <Application>Microsoft Office PowerPoint</Application>
  <PresentationFormat>On-screen Show (4:3)</PresentationFormat>
  <Paragraphs>41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Concourse</vt:lpstr>
      <vt:lpstr>Stage 1 Child Studies – Task 4</vt:lpstr>
      <vt:lpstr>     Action Plan: Working in pairs, students design a healthy menu for one day that is suitable for a child 4-7 and will not contribute to obesity.  Students use Food Choices dietary analysis software to check the suitability of their chosen menu and adjust where necessary before deciding on the final menu.  </vt:lpstr>
      <vt:lpstr>Introduction (30-40words)</vt:lpstr>
      <vt:lpstr> Identification and Discussion of Issues (100-120 words) </vt:lpstr>
      <vt:lpstr>Decision (100 words max)</vt:lpstr>
      <vt:lpstr>Justification  (100-150 words) </vt:lpstr>
      <vt:lpstr>Implementation</vt:lpstr>
      <vt:lpstr>Practical Requirements </vt:lpstr>
    </vt:vector>
  </TitlesOfParts>
  <Company>DET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Stage 2 Child Studies – Task 2</dc:title>
  <dc:creator>penny.mcintyre</dc:creator>
  <cp:lastModifiedBy>DomainAdmin</cp:lastModifiedBy>
  <cp:revision>12</cp:revision>
  <dcterms:created xsi:type="dcterms:W3CDTF">2011-03-11T07:37:48Z</dcterms:created>
  <dcterms:modified xsi:type="dcterms:W3CDTF">2011-05-27T01:50:15Z</dcterms:modified>
</cp:coreProperties>
</file>